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C97D-E4FF-7ED0-F5C3-218DFF6D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578D8-A6F1-7FE5-7818-675D177AF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71E0F-1834-66E1-95C8-E8C376B1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4543-A452-70DD-BFE0-D27AF798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C03C-4617-D9CD-3A6D-DEE04F55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66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D801-0018-1391-637C-31412B74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7A3E6-62EB-343E-B25C-458E7F3A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A53F0-B20C-61BC-3F17-20BB240A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F46E-2AFA-833C-821A-D9D1EB35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2882-5F6A-59C4-6295-F282CF9E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17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95F95-73F0-9F68-B894-E997EFA1D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3106A-E7DD-466C-41EE-E57D4A4B0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80C20-70DD-707E-FDF5-C5960189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B1D2E-A2C4-C184-B4B3-3BD7D974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3C63E-19AC-30E3-3A49-091AA522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85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B279-0787-F590-566B-CF140CC0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9EE76-EA99-3024-9438-355E2027C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77F4-D7A0-6122-6482-7F6758D4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BC5D8-CDE2-EDA5-A6E8-B4456A2A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8426F-34D0-8D6E-8675-F5336F74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98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D4CB-EC55-8361-C79C-FE2410B3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3850A-C64D-3875-8A2A-4DE8E4CED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1BDA9-7217-77DB-D273-80BAF277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8FF1-039C-EDD0-D258-1A8E162A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2AB7-B766-1EDC-18B2-C4C69AB8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1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D030-DBF4-6A5B-F582-B3075270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60893-28DE-BB1C-5B94-EBD58C248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A2764-2AC7-C3CF-D950-B2177588F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BA94A-E184-EA40-BC0E-8621D593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4FA22-07C9-9697-9D47-82836048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5172-1CEC-318A-948E-A4387A06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02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A371-78BF-EC6C-6ED9-B46FF3A1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76515-DDD6-BC89-EBD7-8905A4F4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47AC7-F674-A9B8-E98D-72D96D5DB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58143-41BC-E7B9-2619-B49DBF3E6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F19857-16C5-699D-CD76-FEB7136E9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EB6FB-DF7A-90AF-3DAC-978AF7E6A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1F06F-EC45-A887-B683-72E41869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1FD86-AAFE-944F-664E-37DE176C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7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A720-3D8C-E7F4-8A0D-BD01E1C5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C3E6F-EF9D-670B-4F76-1AFD1DD9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34CCC-6C27-EE72-E480-2D64CB5F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2D52B-F64F-3E5E-D5A6-534FC276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5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E673D-31BC-EC52-B5F5-0FD2044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24CD5-EB04-3631-AB99-E51B93F7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82E72-639B-7204-019C-A3E1BED5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95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0CCB-A65E-E337-3237-117E82FE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841D-8B36-4C01-3EB1-52394CBB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E7EB-323E-7B62-0889-CBC203534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5ECE-53F0-A204-8D67-A49D29A0D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53FD7-A203-6450-B99D-7F24E904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660E5-348B-34B1-3735-4D12D9DF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67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9D9B-68F7-F006-194B-CF296C2E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BFD1B-A13E-1488-29BF-A2F3A98C4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BBAA7-58C7-8D31-7CC4-BBAD6C336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FE852-CF67-1F03-3DFF-CF3B59A6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55CD2-70AB-16F8-C4DA-CFEE8226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1E7FA-5132-2299-CCAD-7E68D39A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16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EA568-7E50-DF3E-470B-3F316963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31A9D-7ABF-6F39-8B37-4CE038E4A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22A38-C4D8-3996-CE6C-E7135BE35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30E57-6533-42B5-A9B9-554B90187CE2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DBB0F-97A3-1CBE-347C-E1FC27510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9D60-443F-6D60-656D-4498A80D5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91B73-12E9-4B28-830E-D6A87200E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4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61367-DCC0-46C8-AA4A-009A130B3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553"/>
            <a:ext cx="10515600" cy="47884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764D8E1-81CD-6F79-669E-8B16882C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95010" y="1779637"/>
            <a:ext cx="9801980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OECD total final consumption by source 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C499A-F06D-43F8-6FF3-0CA2EA30E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4664" t="39881" r="13306" b="22798"/>
          <a:stretch/>
        </p:blipFill>
        <p:spPr>
          <a:xfrm>
            <a:off x="2965335" y="2133600"/>
            <a:ext cx="6847258" cy="44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orld total final consumption by region 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8F01B-94D4-9077-BFCE-D0C3A6A13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274" t="37657" r="58871" b="28173"/>
          <a:stretch/>
        </p:blipFill>
        <p:spPr>
          <a:xfrm>
            <a:off x="2823101" y="2543243"/>
            <a:ext cx="6545798" cy="39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orld total final consumption by region 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220C3-6CD2-058B-CD3C-FA9B95535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5807" t="37563" r="13629" b="26021"/>
          <a:stretch/>
        </p:blipFill>
        <p:spPr>
          <a:xfrm>
            <a:off x="3078441" y="2438400"/>
            <a:ext cx="6225841" cy="41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7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OECD total final consumption by source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2A0AF-0A5B-62AE-AF87-83359802D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5" t="37563" r="62904" b="27025"/>
          <a:stretch/>
        </p:blipFill>
        <p:spPr>
          <a:xfrm>
            <a:off x="3667433" y="2551814"/>
            <a:ext cx="5472812" cy="39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1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OECD total final consumption by source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36BEE-4902-9DD1-AB90-F9835E63D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3" t="37850" r="13226" b="28028"/>
          <a:stretch/>
        </p:blipFill>
        <p:spPr>
          <a:xfrm>
            <a:off x="3244644" y="2448232"/>
            <a:ext cx="6610784" cy="40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99A45-A2A9-FA0B-5281-D644EC90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790" t="43727" r="58467" b="27025"/>
          <a:stretch/>
        </p:blipFill>
        <p:spPr>
          <a:xfrm>
            <a:off x="3097161" y="2863901"/>
            <a:ext cx="6593642" cy="33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2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0CE73-E742-6633-F341-D48D2EB29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5" t="41577" r="12500" b="25448"/>
          <a:stretch/>
        </p:blipFill>
        <p:spPr>
          <a:xfrm>
            <a:off x="3116825" y="2681492"/>
            <a:ext cx="6234829" cy="36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6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Oil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5D75C-ED7F-32AF-F0B1-01868C461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8" t="38136" r="59516" b="25305"/>
          <a:stretch/>
        </p:blipFill>
        <p:spPr>
          <a:xfrm>
            <a:off x="3033251" y="2393134"/>
            <a:ext cx="6125497" cy="40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Oil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051A3-A14E-1C72-F320-2EA43664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2" t="38423" r="15887" b="25161"/>
          <a:stretch/>
        </p:blipFill>
        <p:spPr>
          <a:xfrm>
            <a:off x="3510115" y="2505438"/>
            <a:ext cx="5732208" cy="40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gas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9F8D9-25FF-DDEE-84AF-C9DC58F6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7" t="38853" r="58387" b="26165"/>
          <a:stretch/>
        </p:blipFill>
        <p:spPr>
          <a:xfrm>
            <a:off x="3038166" y="2457655"/>
            <a:ext cx="6565502" cy="40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61367-DCC0-46C8-AA4A-009A130B3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553"/>
            <a:ext cx="10515600" cy="47884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and Secondary energy: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9848D-53B3-6577-619A-72FFBDCC661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988887" y="2021941"/>
            <a:ext cx="10364913" cy="3071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ACE22-CCE0-294E-C590-48B157128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6" y="5171767"/>
            <a:ext cx="10364914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8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gas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BFE2B-F1CE-07C8-84BD-6AFE241C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2" t="38942" r="12622" b="24999"/>
          <a:stretch/>
        </p:blipFill>
        <p:spPr>
          <a:xfrm>
            <a:off x="3038166" y="2457654"/>
            <a:ext cx="6565502" cy="41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Electricity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- 1973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30D08-A925-2822-D325-46241DCAC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30" t="38972" r="12251" b="25206"/>
          <a:stretch/>
        </p:blipFill>
        <p:spPr>
          <a:xfrm>
            <a:off x="3185652" y="2498563"/>
            <a:ext cx="6426502" cy="39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Electricity final consumption by sector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048AC-0B50-10C2-0B66-7F72C4DB1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4" t="39139" r="58307" b="26739"/>
          <a:stretch/>
        </p:blipFill>
        <p:spPr>
          <a:xfrm>
            <a:off x="3215149" y="2679539"/>
            <a:ext cx="6135329" cy="36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9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361367-DCC0-46C8-AA4A-009A130B3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553"/>
            <a:ext cx="10515600" cy="47884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Primary and Secondary energy sources: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DE785-6ECE-801F-296C-7644C214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56516" y="1690468"/>
            <a:ext cx="7478967" cy="49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B70A98-561E-078F-DAC4-8A9B2A23F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79609" y="3241580"/>
            <a:ext cx="5298253" cy="28820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43BB4-FB3E-5F89-17AD-2F50E9F3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926690" y="1292994"/>
            <a:ext cx="10427110" cy="1901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9E146-27F4-12B9-671E-6A54344CA86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079608" y="3656751"/>
            <a:ext cx="10154776" cy="1474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C96CD5-7851-C501-52C4-432A8D25E47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079608" y="5131434"/>
            <a:ext cx="10208531" cy="10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420C5A-EDFA-5F57-58C5-855267AAE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Renewable and Non-renewable energy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9E6F6BDF-DD29-6490-EE96-87FD407F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858" y="2184851"/>
            <a:ext cx="10515600" cy="31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6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4ECD-9934-7140-865B-23F3BBB8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8"/>
            <a:ext cx="10515600" cy="102340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Classifications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420C5A-EDFA-5F57-58C5-855267AAE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Renewable and Non-renewable energy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92BCE-3BB1-D920-78D7-A59ED6C0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113012" y="1979681"/>
            <a:ext cx="7965975" cy="44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6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65"/>
            <a:ext cx="10515600" cy="46332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orld total final consumption by source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1973</a:t>
            </a:r>
          </a:p>
          <a:p>
            <a:pPr marL="0" indent="0">
              <a:buNone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Exajoule (EJ): 1 EJ = 10</a:t>
            </a:r>
            <a:r>
              <a:rPr lang="da-DK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F433-7841-8F09-2AA1-971D867D7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t="30107" r="60565" b="35197"/>
          <a:stretch/>
        </p:blipFill>
        <p:spPr>
          <a:xfrm>
            <a:off x="3490451" y="2546555"/>
            <a:ext cx="5990321" cy="37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orld total final consumption by source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F433-7841-8F09-2AA1-971D867D7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12" t="30054" r="13437" b="35250"/>
          <a:stretch/>
        </p:blipFill>
        <p:spPr>
          <a:xfrm>
            <a:off x="2851355" y="2348379"/>
            <a:ext cx="6489290" cy="39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81C6-6680-09E9-35DC-10A6CF95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-722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Sectorial Energy consumption: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B353-16AF-FDED-4BC6-BFD121E1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OECD total final consumption by source – 1973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OECD - Organization for Economic Cooperation and Development (OECD)</a:t>
            </a: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AAD51-52A2-3C08-70C6-33CECFF9A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9113" t="42867" r="63226" b="21577"/>
          <a:stretch/>
        </p:blipFill>
        <p:spPr>
          <a:xfrm>
            <a:off x="3388122" y="2424572"/>
            <a:ext cx="5913194" cy="42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240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Energy Classifications</vt:lpstr>
      <vt:lpstr>Energy Classifications</vt:lpstr>
      <vt:lpstr>Energy Classifications</vt:lpstr>
      <vt:lpstr>Energy Classifications</vt:lpstr>
      <vt:lpstr>Energy Classifications</vt:lpstr>
      <vt:lpstr>Energy Classifications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  <vt:lpstr>Sectorial Energy consumption: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Classifications</dc:title>
  <dc:creator>Mohanraj K</dc:creator>
  <cp:lastModifiedBy>Mohanraj K</cp:lastModifiedBy>
  <cp:revision>3</cp:revision>
  <dcterms:created xsi:type="dcterms:W3CDTF">2023-01-24T04:14:36Z</dcterms:created>
  <dcterms:modified xsi:type="dcterms:W3CDTF">2023-01-24T05:29:53Z</dcterms:modified>
</cp:coreProperties>
</file>